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50"/>
  </p:notesMasterIdLst>
  <p:sldIdLst>
    <p:sldId id="726" r:id="rId5"/>
    <p:sldId id="638" r:id="rId6"/>
    <p:sldId id="645" r:id="rId7"/>
    <p:sldId id="733" r:id="rId8"/>
    <p:sldId id="749" r:id="rId9"/>
    <p:sldId id="734" r:id="rId10"/>
    <p:sldId id="735" r:id="rId11"/>
    <p:sldId id="736" r:id="rId12"/>
    <p:sldId id="812" r:id="rId13"/>
    <p:sldId id="814" r:id="rId14"/>
    <p:sldId id="815" r:id="rId15"/>
    <p:sldId id="816" r:id="rId16"/>
    <p:sldId id="817" r:id="rId17"/>
    <p:sldId id="818" r:id="rId18"/>
    <p:sldId id="819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7" r:id="rId27"/>
    <p:sldId id="828" r:id="rId28"/>
    <p:sldId id="829" r:id="rId29"/>
    <p:sldId id="830" r:id="rId30"/>
    <p:sldId id="831" r:id="rId31"/>
    <p:sldId id="832" r:id="rId32"/>
    <p:sldId id="833" r:id="rId33"/>
    <p:sldId id="834" r:id="rId34"/>
    <p:sldId id="835" r:id="rId35"/>
    <p:sldId id="836" r:id="rId36"/>
    <p:sldId id="837" r:id="rId37"/>
    <p:sldId id="838" r:id="rId38"/>
    <p:sldId id="839" r:id="rId39"/>
    <p:sldId id="840" r:id="rId40"/>
    <p:sldId id="841" r:id="rId41"/>
    <p:sldId id="842" r:id="rId42"/>
    <p:sldId id="843" r:id="rId43"/>
    <p:sldId id="844" r:id="rId44"/>
    <p:sldId id="845" r:id="rId45"/>
    <p:sldId id="846" r:id="rId46"/>
    <p:sldId id="847" r:id="rId47"/>
    <p:sldId id="848" r:id="rId48"/>
    <p:sldId id="849" r:id="rId49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9" autoAdjust="0"/>
    <p:restoredTop sz="88632" autoAdjust="0"/>
  </p:normalViewPr>
  <p:slideViewPr>
    <p:cSldViewPr snapToGrid="0" showGuides="1">
      <p:cViewPr varScale="1">
        <p:scale>
          <a:sx n="81" d="100"/>
          <a:sy n="81" d="100"/>
        </p:scale>
        <p:origin x="180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170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153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70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35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09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65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389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112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1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59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96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508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153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8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07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888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220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300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015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83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0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546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637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070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126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478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940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75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54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221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76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149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085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569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13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990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320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" y="74973"/>
            <a:ext cx="8083080" cy="45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7" y="174929"/>
            <a:ext cx="8577016" cy="4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4" y="166977"/>
            <a:ext cx="8622824" cy="44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7" y="140290"/>
            <a:ext cx="8539700" cy="44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0" y="79513"/>
            <a:ext cx="7871804" cy="43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0" y="202443"/>
            <a:ext cx="8317064" cy="43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5" y="157729"/>
            <a:ext cx="7929440" cy="438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7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" y="244629"/>
            <a:ext cx="8030818" cy="41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" y="60604"/>
            <a:ext cx="8142136" cy="46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190429"/>
            <a:ext cx="8046722" cy="4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15166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Module 5: Identity, </a:t>
            </a:r>
            <a:br>
              <a:rPr lang="en-US" sz="2800" dirty="0" smtClean="0"/>
            </a:br>
            <a:r>
              <a:rPr lang="en-US" sz="2800" dirty="0" smtClean="0"/>
              <a:t>Authentication, and </a:t>
            </a:r>
            <a:br>
              <a:rPr lang="en-US" sz="2800" dirty="0" smtClean="0"/>
            </a:br>
            <a:r>
              <a:rPr lang="en-US" sz="2800" dirty="0" smtClean="0"/>
              <a:t>Authorization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4" y="159145"/>
            <a:ext cx="8460186" cy="43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144489"/>
            <a:ext cx="8269356" cy="429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2" y="135173"/>
            <a:ext cx="7872062" cy="43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9" y="206331"/>
            <a:ext cx="8089542" cy="42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" y="79114"/>
            <a:ext cx="8730532" cy="45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3" y="151006"/>
            <a:ext cx="8491994" cy="43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7" y="173232"/>
            <a:ext cx="8110330" cy="44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1" y="88612"/>
            <a:ext cx="8062624" cy="44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99" y="174929"/>
            <a:ext cx="8489302" cy="44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73" y="323636"/>
            <a:ext cx="6329238" cy="43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Topics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52055" y="1177635"/>
            <a:ext cx="740525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	</a:t>
            </a:r>
            <a:r>
              <a:rPr lang="en-US" sz="2000" dirty="0" smtClean="0">
                <a:latin typeface="+mj-lt"/>
              </a:rPr>
              <a:t>Authentication, authorization, and where they apply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+mj-lt"/>
              </a:rPr>
              <a:t>	</a:t>
            </a:r>
            <a:r>
              <a:rPr lang="en-US" dirty="0"/>
              <a:t>AWS Identity and Access Management (IAM)</a:t>
            </a:r>
          </a:p>
          <a:p>
            <a:pPr>
              <a:lnSpc>
                <a:spcPct val="200000"/>
              </a:lnSpc>
            </a:pPr>
            <a:r>
              <a:rPr lang="en-US" sz="2000" dirty="0" smtClean="0">
                <a:latin typeface="+mj-lt"/>
              </a:rPr>
              <a:t>	</a:t>
            </a:r>
            <a:r>
              <a:rPr lang="en-US" dirty="0"/>
              <a:t>Amazon </a:t>
            </a:r>
            <a:r>
              <a:rPr lang="en-US" dirty="0" err="1" smtClean="0"/>
              <a:t>Cognito</a:t>
            </a:r>
            <a:endParaRPr lang="en-US" sz="2000" dirty="0" smtClean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latin typeface="+mj-lt"/>
              </a:rPr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678873" y="1357748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699654" y="1995052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706582" y="2679464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3" y="288007"/>
            <a:ext cx="8396578" cy="42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" y="337895"/>
            <a:ext cx="8539702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1" y="198782"/>
            <a:ext cx="8052306" cy="43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2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4" y="248721"/>
            <a:ext cx="8253456" cy="42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4" y="106908"/>
            <a:ext cx="8030816" cy="4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9" y="127222"/>
            <a:ext cx="7976396" cy="43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7" y="187136"/>
            <a:ext cx="8301164" cy="43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5" y="135172"/>
            <a:ext cx="7736036" cy="43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6" y="102984"/>
            <a:ext cx="7808182" cy="43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0" y="276838"/>
            <a:ext cx="7903594" cy="41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6788" y="221672"/>
            <a:ext cx="8543975" cy="75051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Authentication, authorization, and where they apply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4" y="1200151"/>
            <a:ext cx="7772399" cy="339447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The three major realms where authentication and authorization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Occur </a:t>
            </a:r>
            <a:r>
              <a:rPr lang="en-US" dirty="0" smtClean="0"/>
              <a:t>within AWS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Multi-factor authentication and how to implement 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Your AWS master account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Creating users and groups with IAM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The role of authorization policies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692728" y="1357748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692731" y="1835732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692731" y="2410695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706583" y="2916384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699655" y="3442854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713512" y="3948548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23" y="79513"/>
            <a:ext cx="6862936" cy="45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0" y="153345"/>
            <a:ext cx="8460190" cy="42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9" y="225559"/>
            <a:ext cx="8555602" cy="42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3" y="229469"/>
            <a:ext cx="8444284" cy="42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1" y="159140"/>
            <a:ext cx="8062626" cy="41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3" y="87546"/>
            <a:ext cx="7824082" cy="44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774" y="336616"/>
            <a:ext cx="8205304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0" dirty="0" smtClean="0"/>
              <a:t>The three realms: WordPress example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5018" y="1248893"/>
            <a:ext cx="7827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We want to run WordPress on AWS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</a:rPr>
              <a:t>1.</a:t>
            </a:r>
            <a:r>
              <a:rPr lang="en-US" dirty="0" smtClean="0"/>
              <a:t> Login to management console and launch EC2 instance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	-&gt; Management lever authentication and authentication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</a:rPr>
              <a:t>2.</a:t>
            </a:r>
            <a:r>
              <a:rPr lang="en-US" dirty="0" smtClean="0"/>
              <a:t> Login to instance, install WordPress and configure DB  				    connection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	-&gt; component level authentication and authentication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accent1"/>
                </a:solidFill>
              </a:rPr>
              <a:t>3.</a:t>
            </a:r>
            <a:r>
              <a:rPr lang="en-US" dirty="0" smtClean="0"/>
              <a:t> Login to Word press and write a blog post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		-&gt; Application level authentication and authentication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665018" y="1359734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6788" y="447456"/>
            <a:ext cx="8807211" cy="857250"/>
          </a:xfrm>
        </p:spPr>
        <p:txBody>
          <a:bodyPr>
            <a:noAutofit/>
          </a:bodyPr>
          <a:lstStyle/>
          <a:p>
            <a:r>
              <a:rPr lang="en-GB" sz="2400" dirty="0" smtClean="0"/>
              <a:t>Login to Management console and launch EC2 instance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95744" y="1745673"/>
            <a:ext cx="80910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Authentication and authorization to AWS APIs: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Everything is an API at AWS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You have to make authenticated API requests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/>
              <a:t>E</a:t>
            </a:r>
            <a:r>
              <a:rPr lang="en-US" sz="2000" dirty="0" smtClean="0"/>
              <a:t>xamples of API requests: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EC2 -&gt;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RunInstance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3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6789" y="405891"/>
            <a:ext cx="8205304" cy="857250"/>
          </a:xfrm>
        </p:spPr>
        <p:txBody>
          <a:bodyPr>
            <a:noAutofit/>
          </a:bodyPr>
          <a:lstStyle/>
          <a:p>
            <a:r>
              <a:rPr lang="en-GB" sz="2400" dirty="0" smtClean="0"/>
              <a:t>Login to instance, install WordPress and configure DB connection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8086046" cy="33944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Authentication and authorization to </a:t>
            </a:r>
            <a:r>
              <a:rPr lang="en-US" b="1" dirty="0" smtClean="0"/>
              <a:t>OS</a:t>
            </a:r>
            <a:r>
              <a:rPr lang="en-US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Local Linux user (</a:t>
            </a:r>
            <a:r>
              <a:rPr lang="en-US" dirty="0"/>
              <a:t>for example: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@, ec2-user@ </a:t>
            </a:r>
            <a:r>
              <a:rPr lang="en-US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/>
              <a:t>Local Windows user (Administrator)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Authentication and authorization to </a:t>
            </a:r>
            <a:r>
              <a:rPr lang="en-US" b="1" dirty="0"/>
              <a:t>database</a:t>
            </a:r>
            <a:r>
              <a:rPr lang="en-US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MySQL </a:t>
            </a:r>
            <a:r>
              <a:rPr lang="en-US" dirty="0" smtClean="0"/>
              <a:t>username </a:t>
            </a:r>
            <a:r>
              <a:rPr lang="en-US" dirty="0"/>
              <a:t>and password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	SQL Server username and password</a:t>
            </a:r>
          </a:p>
        </p:txBody>
      </p:sp>
      <p:sp>
        <p:nvSpPr>
          <p:cNvPr id="5" name="Cube 4"/>
          <p:cNvSpPr/>
          <p:nvPr/>
        </p:nvSpPr>
        <p:spPr>
          <a:xfrm>
            <a:off x="484903" y="1316176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91831" y="2867892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1066800" y="1939636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066800" y="2452254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066800" y="3435927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066800" y="4003963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1096" y="461299"/>
            <a:ext cx="8205304" cy="85725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Login to WordPress and write a blog post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72836" y="1485036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Authentication and authorization to the </a:t>
            </a:r>
            <a:r>
              <a:rPr lang="en-US" sz="2000" b="1" dirty="0" smtClean="0"/>
              <a:t>application</a:t>
            </a:r>
            <a:r>
              <a:rPr lang="en-US" sz="20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WordPress authentication to a database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Some applications authenticate to Active Directory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Others authenticate via </a:t>
            </a:r>
            <a:r>
              <a:rPr lang="en-US" sz="2000" dirty="0" err="1" smtClean="0"/>
              <a:t>Oauth</a:t>
            </a:r>
            <a:r>
              <a:rPr lang="en-US" sz="2000" dirty="0" smtClean="0"/>
              <a:t> 2.0 and so on</a:t>
            </a:r>
            <a:endParaRPr lang="en-US" sz="2000" dirty="0"/>
          </a:p>
        </p:txBody>
      </p:sp>
      <p:sp>
        <p:nvSpPr>
          <p:cNvPr id="7" name="Chevron 6"/>
          <p:cNvSpPr/>
          <p:nvPr/>
        </p:nvSpPr>
        <p:spPr>
          <a:xfrm>
            <a:off x="1018310" y="2124073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018310" y="2597729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018310" y="3061859"/>
            <a:ext cx="207818" cy="180109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561096" y="1634830"/>
            <a:ext cx="290946" cy="3186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1096" y="461299"/>
            <a:ext cx="8205304" cy="85725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WordPress Example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48305"/>
              </p:ext>
            </p:extLst>
          </p:nvPr>
        </p:nvGraphicFramePr>
        <p:xfrm>
          <a:off x="1135206" y="1345046"/>
          <a:ext cx="663632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Task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Can AWS help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Login to Management</a:t>
                      </a:r>
                      <a:r>
                        <a:rPr lang="en-US" baseline="0" dirty="0" smtClean="0"/>
                        <a:t> console and launch EC2 Instance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a 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Login</a:t>
                      </a:r>
                      <a:r>
                        <a:rPr lang="en-US" baseline="0" dirty="0" smtClean="0"/>
                        <a:t> to instance, install WordPress and configure DB connection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</a:t>
                      </a:r>
                      <a:r>
                        <a:rPr lang="en-US" baseline="0" dirty="0" smtClean="0"/>
                        <a:t> some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Login</a:t>
                      </a:r>
                      <a:r>
                        <a:rPr lang="en-US" baseline="0" dirty="0" smtClean="0"/>
                        <a:t> to WordPress and write a blog post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 on the application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5815</TotalTime>
  <Words>389</Words>
  <Application>Microsoft Office PowerPoint</Application>
  <PresentationFormat>On-screen Show (16:9)</PresentationFormat>
  <Paragraphs>93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Courier New</vt:lpstr>
      <vt:lpstr>Enteprise Summits 2014</vt:lpstr>
      <vt:lpstr>PowerPoint Presentation</vt:lpstr>
      <vt:lpstr>Module 5: Identity,  Authentication, and  Authorization</vt:lpstr>
      <vt:lpstr>Topics</vt:lpstr>
      <vt:lpstr>Authentication, authorization, and where they apply</vt:lpstr>
      <vt:lpstr>The three realms: WordPress example</vt:lpstr>
      <vt:lpstr>Login to Management console and launch EC2 instance</vt:lpstr>
      <vt:lpstr>Login to instance, install WordPress and configure DB connection</vt:lpstr>
      <vt:lpstr>Login to WordPress and write a blog post</vt:lpstr>
      <vt:lpstr>WordPress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321</cp:revision>
  <dcterms:created xsi:type="dcterms:W3CDTF">2013-09-17T00:51:11Z</dcterms:created>
  <dcterms:modified xsi:type="dcterms:W3CDTF">2020-11-09T12:49:49Z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